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0" r:id="rId4"/>
    <p:sldId id="259" r:id="rId5"/>
    <p:sldId id="264" r:id="rId6"/>
    <p:sldId id="265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2089CB-02ED-4B75-B622-97B1FC3A765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42A185A-4952-47D3-858D-2268FFEA5CF2}">
      <dgm:prSet/>
      <dgm:spPr/>
      <dgm:t>
        <a:bodyPr/>
        <a:lstStyle/>
        <a:p>
          <a:r>
            <a:rPr lang="ro-RO"/>
            <a:t>Kid friendly educational platforms</a:t>
          </a:r>
          <a:endParaRPr lang="en-US"/>
        </a:p>
      </dgm:t>
    </dgm:pt>
    <dgm:pt modelId="{E1D5646C-A718-4A1B-90C5-F6A18F036A10}" type="parTrans" cxnId="{F4991025-206C-4958-A4DB-1DC057EFF98C}">
      <dgm:prSet/>
      <dgm:spPr/>
      <dgm:t>
        <a:bodyPr/>
        <a:lstStyle/>
        <a:p>
          <a:endParaRPr lang="en-US"/>
        </a:p>
      </dgm:t>
    </dgm:pt>
    <dgm:pt modelId="{760648B9-53AC-4156-9231-82031CF01CAE}" type="sibTrans" cxnId="{F4991025-206C-4958-A4DB-1DC057EFF98C}">
      <dgm:prSet/>
      <dgm:spPr/>
      <dgm:t>
        <a:bodyPr/>
        <a:lstStyle/>
        <a:p>
          <a:endParaRPr lang="en-US"/>
        </a:p>
      </dgm:t>
    </dgm:pt>
    <dgm:pt modelId="{532269DE-6AE8-43BF-B846-71BE3A08868C}">
      <dgm:prSet/>
      <dgm:spPr/>
      <dgm:t>
        <a:bodyPr/>
        <a:lstStyle/>
        <a:p>
          <a:r>
            <a:rPr lang="ro-RO"/>
            <a:t>The need for the children to get accurate, scientific answers.</a:t>
          </a:r>
          <a:endParaRPr lang="en-US"/>
        </a:p>
      </dgm:t>
    </dgm:pt>
    <dgm:pt modelId="{B9C3B8C4-9684-4CA5-B805-5A14CF031A92}" type="parTrans" cxnId="{189E97DD-912F-4F11-ABD1-86281EB8EF0F}">
      <dgm:prSet/>
      <dgm:spPr/>
      <dgm:t>
        <a:bodyPr/>
        <a:lstStyle/>
        <a:p>
          <a:endParaRPr lang="en-US"/>
        </a:p>
      </dgm:t>
    </dgm:pt>
    <dgm:pt modelId="{426BE58C-8DFC-440A-B533-8FDB24807E95}" type="sibTrans" cxnId="{189E97DD-912F-4F11-ABD1-86281EB8EF0F}">
      <dgm:prSet/>
      <dgm:spPr/>
      <dgm:t>
        <a:bodyPr/>
        <a:lstStyle/>
        <a:p>
          <a:endParaRPr lang="en-US"/>
        </a:p>
      </dgm:t>
    </dgm:pt>
    <dgm:pt modelId="{8AA5561B-325B-4B4E-8EE4-481E70D72930}" type="pres">
      <dgm:prSet presAssocID="{902089CB-02ED-4B75-B622-97B1FC3A7656}" presName="linear" presStyleCnt="0">
        <dgm:presLayoutVars>
          <dgm:animLvl val="lvl"/>
          <dgm:resizeHandles val="exact"/>
        </dgm:presLayoutVars>
      </dgm:prSet>
      <dgm:spPr/>
    </dgm:pt>
    <dgm:pt modelId="{605B05A1-EED4-4ECB-874A-FE00687F27BC}" type="pres">
      <dgm:prSet presAssocID="{F42A185A-4952-47D3-858D-2268FFEA5CF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5F5A0DF-A638-4B7B-BF8F-325D4F320C36}" type="pres">
      <dgm:prSet presAssocID="{760648B9-53AC-4156-9231-82031CF01CAE}" presName="spacer" presStyleCnt="0"/>
      <dgm:spPr/>
    </dgm:pt>
    <dgm:pt modelId="{4AC93D21-3B9E-4476-B1D3-1827288C0F3B}" type="pres">
      <dgm:prSet presAssocID="{532269DE-6AE8-43BF-B846-71BE3A08868C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F4991025-206C-4958-A4DB-1DC057EFF98C}" srcId="{902089CB-02ED-4B75-B622-97B1FC3A7656}" destId="{F42A185A-4952-47D3-858D-2268FFEA5CF2}" srcOrd="0" destOrd="0" parTransId="{E1D5646C-A718-4A1B-90C5-F6A18F036A10}" sibTransId="{760648B9-53AC-4156-9231-82031CF01CAE}"/>
    <dgm:cxn modelId="{B44A373C-2BF3-4CB1-B296-9CB7BB5E77B8}" type="presOf" srcId="{F42A185A-4952-47D3-858D-2268FFEA5CF2}" destId="{605B05A1-EED4-4ECB-874A-FE00687F27BC}" srcOrd="0" destOrd="0" presId="urn:microsoft.com/office/officeart/2005/8/layout/vList2"/>
    <dgm:cxn modelId="{1CFE06C6-233E-4394-9320-B917D08AD825}" type="presOf" srcId="{532269DE-6AE8-43BF-B846-71BE3A08868C}" destId="{4AC93D21-3B9E-4476-B1D3-1827288C0F3B}" srcOrd="0" destOrd="0" presId="urn:microsoft.com/office/officeart/2005/8/layout/vList2"/>
    <dgm:cxn modelId="{189E97DD-912F-4F11-ABD1-86281EB8EF0F}" srcId="{902089CB-02ED-4B75-B622-97B1FC3A7656}" destId="{532269DE-6AE8-43BF-B846-71BE3A08868C}" srcOrd="1" destOrd="0" parTransId="{B9C3B8C4-9684-4CA5-B805-5A14CF031A92}" sibTransId="{426BE58C-8DFC-440A-B533-8FDB24807E95}"/>
    <dgm:cxn modelId="{09CF9DE4-9FA6-44A3-B2EE-67FC07D589A6}" type="presOf" srcId="{902089CB-02ED-4B75-B622-97B1FC3A7656}" destId="{8AA5561B-325B-4B4E-8EE4-481E70D72930}" srcOrd="0" destOrd="0" presId="urn:microsoft.com/office/officeart/2005/8/layout/vList2"/>
    <dgm:cxn modelId="{3A32157F-5AC9-4BEF-8066-75E0BCB60DB0}" type="presParOf" srcId="{8AA5561B-325B-4B4E-8EE4-481E70D72930}" destId="{605B05A1-EED4-4ECB-874A-FE00687F27BC}" srcOrd="0" destOrd="0" presId="urn:microsoft.com/office/officeart/2005/8/layout/vList2"/>
    <dgm:cxn modelId="{8080F19B-8D1A-40BD-97E2-2F5293489A00}" type="presParOf" srcId="{8AA5561B-325B-4B4E-8EE4-481E70D72930}" destId="{45F5A0DF-A638-4B7B-BF8F-325D4F320C36}" srcOrd="1" destOrd="0" presId="urn:microsoft.com/office/officeart/2005/8/layout/vList2"/>
    <dgm:cxn modelId="{C1ADF756-581E-4FD1-B3E4-2558A0C6E6B6}" type="presParOf" srcId="{8AA5561B-325B-4B4E-8EE4-481E70D72930}" destId="{4AC93D21-3B9E-4476-B1D3-1827288C0F3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5B05A1-EED4-4ECB-874A-FE00687F27BC}">
      <dsp:nvSpPr>
        <dsp:cNvPr id="0" name=""/>
        <dsp:cNvSpPr/>
      </dsp:nvSpPr>
      <dsp:spPr>
        <a:xfrm>
          <a:off x="0" y="443957"/>
          <a:ext cx="4664121" cy="1846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300" kern="1200"/>
            <a:t>Kid friendly educational platforms</a:t>
          </a:r>
          <a:endParaRPr lang="en-US" sz="3300" kern="1200"/>
        </a:p>
      </dsp:txBody>
      <dsp:txXfrm>
        <a:off x="90116" y="534073"/>
        <a:ext cx="4483889" cy="1665808"/>
      </dsp:txXfrm>
    </dsp:sp>
    <dsp:sp modelId="{4AC93D21-3B9E-4476-B1D3-1827288C0F3B}">
      <dsp:nvSpPr>
        <dsp:cNvPr id="0" name=""/>
        <dsp:cNvSpPr/>
      </dsp:nvSpPr>
      <dsp:spPr>
        <a:xfrm>
          <a:off x="0" y="2385038"/>
          <a:ext cx="4664121" cy="18460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3300" kern="1200"/>
            <a:t>The need for the children to get accurate, scientific answers.</a:t>
          </a:r>
          <a:endParaRPr lang="en-US" sz="3300" kern="1200"/>
        </a:p>
      </dsp:txBody>
      <dsp:txXfrm>
        <a:off x="90116" y="2475154"/>
        <a:ext cx="4483889" cy="16658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08-Oct-23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Relationship Id="rId9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A519BA-A5A9-67EE-CCA0-C94E0FD7C4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447" b="109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28C5E77-0080-4457-B42A-3E5420A7C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E6F2CF7-0423-4CC7-90FD-1FEBA0CA5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712912" y="2125133"/>
            <a:ext cx="8736013" cy="2607734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33C6C2-25EB-25B5-370E-7F25339D08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2991" y="2298700"/>
            <a:ext cx="8347076" cy="1595952"/>
          </a:xfrm>
        </p:spPr>
        <p:txBody>
          <a:bodyPr>
            <a:normAutofit/>
          </a:bodyPr>
          <a:lstStyle/>
          <a:p>
            <a:pPr algn="ctr"/>
            <a:r>
              <a:rPr lang="ro-RO"/>
              <a:t>HorizonViewers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876AF1-2CBC-2177-C32A-973017091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8758" y="3894653"/>
            <a:ext cx="8355542" cy="664647"/>
          </a:xfrm>
        </p:spPr>
        <p:txBody>
          <a:bodyPr>
            <a:normAutofit/>
          </a:bodyPr>
          <a:lstStyle/>
          <a:p>
            <a:pPr algn="ctr"/>
            <a:r>
              <a:rPr lang="ro-RO"/>
              <a:t>Teaching kids about eclipses</a:t>
            </a:r>
          </a:p>
        </p:txBody>
      </p:sp>
    </p:spTree>
    <p:extLst>
      <p:ext uri="{BB962C8B-B14F-4D97-AF65-F5344CB8AC3E}">
        <p14:creationId xmlns:p14="http://schemas.microsoft.com/office/powerpoint/2010/main" val="169725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67A86-060E-3C9A-C8CF-3011ECE3D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sz="4800" b="1" u="sng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Problem</a:t>
            </a: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A481C283-B5DE-CB14-C3D1-290416477E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8595655"/>
              </p:ext>
            </p:extLst>
          </p:nvPr>
        </p:nvGraphicFramePr>
        <p:xfrm>
          <a:off x="338481" y="1739412"/>
          <a:ext cx="4664121" cy="4675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01E9284-D7A7-9569-0729-7F5B31BDF267}"/>
              </a:ext>
            </a:extLst>
          </p:cNvPr>
          <p:cNvSpPr txBox="1">
            <a:spLocks/>
          </p:cNvSpPr>
          <p:nvPr/>
        </p:nvSpPr>
        <p:spPr>
          <a:xfrm>
            <a:off x="6648974" y="2424752"/>
            <a:ext cx="4664121" cy="2637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ro-RO" sz="3200" dirty="0"/>
              <a:t>A kids friendly activity center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1C967AA-6BBF-D56F-65AF-D02E8640990E}"/>
              </a:ext>
            </a:extLst>
          </p:cNvPr>
          <p:cNvSpPr/>
          <p:nvPr/>
        </p:nvSpPr>
        <p:spPr>
          <a:xfrm>
            <a:off x="5113042" y="3034352"/>
            <a:ext cx="1315053" cy="9067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8034D6-574E-F7A4-84BD-10F3FD7689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80354" y="599167"/>
            <a:ext cx="2912131" cy="257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37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9074C48-F136-D575-9678-6EFB6676F1C7}"/>
              </a:ext>
            </a:extLst>
          </p:cNvPr>
          <p:cNvSpPr txBox="1">
            <a:spLocks/>
          </p:cNvSpPr>
          <p:nvPr/>
        </p:nvSpPr>
        <p:spPr>
          <a:xfrm>
            <a:off x="7865806" y="643463"/>
            <a:ext cx="3706762" cy="1608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u="sng"/>
              <a:t>Importance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DE30AB-4598-4304-6FD9-90F18A0BBE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68" r="19571" b="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8C489-C61F-867B-2012-B2EACAAA4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/>
              <a:t>Spark curiosity</a:t>
            </a:r>
          </a:p>
          <a:p>
            <a:pPr marL="0" indent="0"/>
            <a:endParaRPr lang="en-US" sz="2400" dirty="0"/>
          </a:p>
          <a:p>
            <a:r>
              <a:rPr lang="en-US" sz="2400" dirty="0"/>
              <a:t>Nurture a scientific understanding of eclipses in young minds</a:t>
            </a:r>
          </a:p>
        </p:txBody>
      </p:sp>
    </p:spTree>
    <p:extLst>
      <p:ext uri="{BB962C8B-B14F-4D97-AF65-F5344CB8AC3E}">
        <p14:creationId xmlns:p14="http://schemas.microsoft.com/office/powerpoint/2010/main" val="2186030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48626-861A-9844-F061-7FBC99C9B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81548"/>
            <a:ext cx="10131425" cy="1456267"/>
          </a:xfrm>
        </p:spPr>
        <p:txBody>
          <a:bodyPr>
            <a:normAutofit fontScale="90000"/>
          </a:bodyPr>
          <a:lstStyle/>
          <a:p>
            <a:r>
              <a:rPr lang="ro-RO" sz="4800" dirty="0">
                <a:latin typeface="Arial" panose="020B0604020202020204" pitchFamily="34" charset="0"/>
                <a:cs typeface="Arial" panose="020B0604020202020204" pitchFamily="34" charset="0"/>
              </a:rPr>
              <a:t>How we solved this chalange ?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6F55102-8B06-99CA-47C6-94438E6A97B5}"/>
              </a:ext>
            </a:extLst>
          </p:cNvPr>
          <p:cNvSpPr/>
          <p:nvPr/>
        </p:nvSpPr>
        <p:spPr>
          <a:xfrm>
            <a:off x="4775177" y="1964386"/>
            <a:ext cx="2377788" cy="13170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800" dirty="0">
                <a:solidFill>
                  <a:schemeClr val="bg2"/>
                </a:solidFill>
              </a:rPr>
              <a:t>Application</a:t>
            </a:r>
            <a:endParaRPr lang="ro-RO" dirty="0">
              <a:solidFill>
                <a:schemeClr val="bg2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9C2D836-7F1A-C4F9-0E70-4C310E64FD9A}"/>
              </a:ext>
            </a:extLst>
          </p:cNvPr>
          <p:cNvSpPr/>
          <p:nvPr/>
        </p:nvSpPr>
        <p:spPr>
          <a:xfrm>
            <a:off x="464024" y="1897039"/>
            <a:ext cx="3289956" cy="1421778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400" dirty="0">
                <a:solidFill>
                  <a:schemeClr val="bg2"/>
                </a:solidFill>
              </a:rPr>
              <a:t>Informative content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8BD6186-F2F3-7F17-683E-DC1B940358A8}"/>
              </a:ext>
            </a:extLst>
          </p:cNvPr>
          <p:cNvCxnSpPr>
            <a:cxnSpLocks/>
            <a:stCxn id="4" idx="1"/>
            <a:endCxn id="5" idx="6"/>
          </p:cNvCxnSpPr>
          <p:nvPr/>
        </p:nvCxnSpPr>
        <p:spPr>
          <a:xfrm flipH="1" flipV="1">
            <a:off x="3753980" y="2607927"/>
            <a:ext cx="1021197" cy="14965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C5B10A76-C07E-F37F-3085-8AA72B7C3A19}"/>
              </a:ext>
            </a:extLst>
          </p:cNvPr>
          <p:cNvSpPr/>
          <p:nvPr/>
        </p:nvSpPr>
        <p:spPr>
          <a:xfrm>
            <a:off x="8174163" y="1912003"/>
            <a:ext cx="3289956" cy="1421778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400" dirty="0">
                <a:solidFill>
                  <a:schemeClr val="bg2"/>
                </a:solidFill>
              </a:rPr>
              <a:t>Hands-on creativity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CE11B6-C99F-572F-5BA1-CF0965355DE8}"/>
              </a:ext>
            </a:extLst>
          </p:cNvPr>
          <p:cNvCxnSpPr>
            <a:cxnSpLocks/>
          </p:cNvCxnSpPr>
          <p:nvPr/>
        </p:nvCxnSpPr>
        <p:spPr>
          <a:xfrm flipV="1">
            <a:off x="7152965" y="2622892"/>
            <a:ext cx="1021197" cy="2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DC8FAA9A-7A2B-F703-7EE0-921AAE5D69E0}"/>
              </a:ext>
            </a:extLst>
          </p:cNvPr>
          <p:cNvSpPr/>
          <p:nvPr/>
        </p:nvSpPr>
        <p:spPr>
          <a:xfrm>
            <a:off x="2743297" y="4459978"/>
            <a:ext cx="1642184" cy="91667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400" dirty="0">
                <a:solidFill>
                  <a:schemeClr val="bg2"/>
                </a:solidFill>
              </a:rPr>
              <a:t>Quizzes</a:t>
            </a:r>
            <a:endParaRPr lang="ro-RO" dirty="0">
              <a:solidFill>
                <a:schemeClr val="bg2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D92E8A4-0C08-3ADF-7A62-62F1490C5D11}"/>
              </a:ext>
            </a:extLst>
          </p:cNvPr>
          <p:cNvCxnSpPr>
            <a:cxnSpLocks/>
            <a:endCxn id="18" idx="7"/>
          </p:cNvCxnSpPr>
          <p:nvPr/>
        </p:nvCxnSpPr>
        <p:spPr>
          <a:xfrm flipH="1">
            <a:off x="4144989" y="3266437"/>
            <a:ext cx="676310" cy="1327786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D0C22E5D-095D-CD90-5057-ACDB1811881E}"/>
              </a:ext>
            </a:extLst>
          </p:cNvPr>
          <p:cNvSpPr/>
          <p:nvPr/>
        </p:nvSpPr>
        <p:spPr>
          <a:xfrm>
            <a:off x="5052338" y="4459978"/>
            <a:ext cx="1798714" cy="150409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400" dirty="0">
                <a:solidFill>
                  <a:schemeClr val="bg2"/>
                </a:solidFill>
              </a:rPr>
              <a:t>Live streams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15D7182-55E1-9F3F-38F5-92665994E7DC}"/>
              </a:ext>
            </a:extLst>
          </p:cNvPr>
          <p:cNvCxnSpPr>
            <a:cxnSpLocks/>
            <a:stCxn id="4" idx="2"/>
            <a:endCxn id="22" idx="0"/>
          </p:cNvCxnSpPr>
          <p:nvPr/>
        </p:nvCxnSpPr>
        <p:spPr>
          <a:xfrm flipH="1">
            <a:off x="5951695" y="3281401"/>
            <a:ext cx="12376" cy="117857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3F0AF0A7-3588-6FDC-4CC9-867081549246}"/>
              </a:ext>
            </a:extLst>
          </p:cNvPr>
          <p:cNvSpPr/>
          <p:nvPr/>
        </p:nvSpPr>
        <p:spPr>
          <a:xfrm>
            <a:off x="7463132" y="4459977"/>
            <a:ext cx="1708164" cy="916674"/>
          </a:xfrm>
          <a:prstGeom prst="ellipse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o-RO" sz="2400" dirty="0">
                <a:solidFill>
                  <a:schemeClr val="bg2"/>
                </a:solidFill>
              </a:rPr>
              <a:t>ChatBot</a:t>
            </a:r>
            <a:endParaRPr lang="ro-RO" dirty="0">
              <a:solidFill>
                <a:schemeClr val="bg2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BA9DBAC-AE60-DE10-F9E5-1A53B5AC274A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7080508" y="3266437"/>
            <a:ext cx="632779" cy="1327784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61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0" grpId="0" animBg="1"/>
      <p:bldP spid="18" grpId="0" animBg="1"/>
      <p:bldP spid="22" grpId="0" animBg="1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21123BF-43E7-1E77-141A-10CBD7A9E787}"/>
              </a:ext>
            </a:extLst>
          </p:cNvPr>
          <p:cNvSpPr txBox="1">
            <a:spLocks/>
          </p:cNvSpPr>
          <p:nvPr/>
        </p:nvSpPr>
        <p:spPr>
          <a:xfrm>
            <a:off x="838201" y="197892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o-RO" sz="4800" b="1" u="sng" cap="none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Proposed/Done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B68083-F568-13DC-6EB6-DD08958AB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7457" y="1299403"/>
            <a:ext cx="9626938" cy="5210580"/>
          </a:xfrm>
          <a:prstGeom prst="rect">
            <a:avLst/>
          </a:prstGeom>
        </p:spPr>
      </p:pic>
      <p:pic>
        <p:nvPicPr>
          <p:cNvPr id="10" name="Picture 9" descr="A screenshot of a video&#10;&#10;Description automatically generated">
            <a:extLst>
              <a:ext uri="{FF2B5EF4-FFF2-40B4-BE49-F238E27FC236}">
                <a16:creationId xmlns:a16="http://schemas.microsoft.com/office/drawing/2014/main" id="{2258A87C-63E9-DCDF-FAE9-87E68F5C9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734" y="1293309"/>
            <a:ext cx="10294962" cy="5437027"/>
          </a:xfrm>
          <a:prstGeom prst="rect">
            <a:avLst/>
          </a:prstGeom>
        </p:spPr>
      </p:pic>
      <p:pic>
        <p:nvPicPr>
          <p:cNvPr id="12" name="Picture 11" descr="A diagram of the sun and moon&#10;&#10;Description automatically generated">
            <a:extLst>
              <a:ext uri="{FF2B5EF4-FFF2-40B4-BE49-F238E27FC236}">
                <a16:creationId xmlns:a16="http://schemas.microsoft.com/office/drawing/2014/main" id="{C4CBB075-D5A5-DF30-9F02-B54CCD141C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9983" y="574020"/>
            <a:ext cx="6689713" cy="6086088"/>
          </a:xfrm>
          <a:prstGeom prst="rect">
            <a:avLst/>
          </a:prstGeom>
        </p:spPr>
      </p:pic>
      <p:pic>
        <p:nvPicPr>
          <p:cNvPr id="16" name="Picture 15" descr="A planet earth and a sun in space&#10;&#10;Description automatically generated">
            <a:extLst>
              <a:ext uri="{FF2B5EF4-FFF2-40B4-BE49-F238E27FC236}">
                <a16:creationId xmlns:a16="http://schemas.microsoft.com/office/drawing/2014/main" id="{6A9EBAC3-48BE-9C5B-88AD-6A66FFE30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3541" y="503792"/>
            <a:ext cx="8901738" cy="6134586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5B699D67-7833-A52F-B2DD-A87A810683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2137" y="877592"/>
            <a:ext cx="10708943" cy="5682433"/>
          </a:xfrm>
          <a:prstGeom prst="rect">
            <a:avLst/>
          </a:prstGeom>
        </p:spPr>
      </p:pic>
      <p:pic>
        <p:nvPicPr>
          <p:cNvPr id="18" name="Picture 17" descr="A solar eclipse with a black circle&#10;&#10;Description automatically generated">
            <a:extLst>
              <a:ext uri="{FF2B5EF4-FFF2-40B4-BE49-F238E27FC236}">
                <a16:creationId xmlns:a16="http://schemas.microsoft.com/office/drawing/2014/main" id="{ECA20686-7E11-B90F-5E72-126B60A865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456" y="380871"/>
            <a:ext cx="11250304" cy="6096258"/>
          </a:xfrm>
          <a:prstGeom prst="rect">
            <a:avLst/>
          </a:prstGeom>
        </p:spPr>
      </p:pic>
      <p:pic>
        <p:nvPicPr>
          <p:cNvPr id="20" name="Picture 19" descr="A diagram of the moon&#10;&#10;Description automatically generated">
            <a:extLst>
              <a:ext uri="{FF2B5EF4-FFF2-40B4-BE49-F238E27FC236}">
                <a16:creationId xmlns:a16="http://schemas.microsoft.com/office/drawing/2014/main" id="{2B009FE4-D474-59D7-ED7B-3C1E30E88E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02089" y="187013"/>
            <a:ext cx="9106587" cy="6096967"/>
          </a:xfrm>
          <a:prstGeom prst="rect">
            <a:avLst/>
          </a:prstGeom>
        </p:spPr>
      </p:pic>
      <p:pic>
        <p:nvPicPr>
          <p:cNvPr id="22" name="Picture 21" descr="A screenshot of a chat&#10;&#10;Description automatically generated">
            <a:extLst>
              <a:ext uri="{FF2B5EF4-FFF2-40B4-BE49-F238E27FC236}">
                <a16:creationId xmlns:a16="http://schemas.microsoft.com/office/drawing/2014/main" id="{E4D05B7E-1DF0-E1FC-73DB-14F1C69C75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4039" y="123608"/>
            <a:ext cx="3761245" cy="645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95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21123BF-43E7-1E77-141A-10CBD7A9E787}"/>
              </a:ext>
            </a:extLst>
          </p:cNvPr>
          <p:cNvSpPr txBox="1">
            <a:spLocks/>
          </p:cNvSpPr>
          <p:nvPr/>
        </p:nvSpPr>
        <p:spPr>
          <a:xfrm>
            <a:off x="7865806" y="643463"/>
            <a:ext cx="3706762" cy="1608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u="sng"/>
              <a:t>Future development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E75AB4-7C56-501D-48BD-637B394CDA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021" b="-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09593D-7A0C-BE4D-8761-20CB759F4B32}"/>
              </a:ext>
            </a:extLst>
          </p:cNvPr>
          <p:cNvSpPr txBox="1"/>
          <p:nvPr/>
        </p:nvSpPr>
        <p:spPr>
          <a:xfrm>
            <a:off x="7865806" y="2251587"/>
            <a:ext cx="3706762" cy="39722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400" dirty="0" err="1"/>
              <a:t>ChatBot</a:t>
            </a:r>
            <a:r>
              <a:rPr lang="en-US" sz="2400" dirty="0"/>
              <a:t> should use more resources</a:t>
            </a:r>
          </a:p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400" dirty="0"/>
              <a:t>VR experience</a:t>
            </a:r>
          </a:p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400" dirty="0"/>
              <a:t>Feeds</a:t>
            </a:r>
          </a:p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sz="2400" dirty="0"/>
              <a:t>Mobile application</a:t>
            </a:r>
          </a:p>
        </p:txBody>
      </p:sp>
    </p:spTree>
    <p:extLst>
      <p:ext uri="{BB962C8B-B14F-4D97-AF65-F5344CB8AC3E}">
        <p14:creationId xmlns:p14="http://schemas.microsoft.com/office/powerpoint/2010/main" val="1898464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BECFFDC-94DB-4DA3-94FE-22FEDDA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3F858D-3C3B-0574-FDD9-24D939F49A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378" b="2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28C5E77-0080-4457-B42A-3E5420A7C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E6F2CF7-0423-4CC7-90FD-1FEBA0CA5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712912" y="2125133"/>
            <a:ext cx="8736013" cy="2607734"/>
          </a:xfrm>
          <a:prstGeom prst="rect">
            <a:avLst/>
          </a:prstGeom>
          <a:solidFill>
            <a:schemeClr val="bg1">
              <a:alpha val="7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648626-861A-9844-F061-7FBC99C9B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2991" y="2298700"/>
            <a:ext cx="8347076" cy="159595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3525524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{A375A329-5FBA-4221-8EA8-626EC2A8A9DB}tf03457452</Template>
  <TotalTime>220</TotalTime>
  <Words>72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Celestial</vt:lpstr>
      <vt:lpstr>HorizonViewers</vt:lpstr>
      <vt:lpstr>Problem</vt:lpstr>
      <vt:lpstr>PowerPoint Presentation</vt:lpstr>
      <vt:lpstr>How we solved this chalange ?</vt:lpstr>
      <vt:lpstr>PowerPoint Presentation</vt:lpstr>
      <vt:lpstr>PowerPoint Presentation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Elena Lupu</dc:creator>
  <cp:lastModifiedBy>Elena Lupu</cp:lastModifiedBy>
  <cp:revision>26</cp:revision>
  <dcterms:created xsi:type="dcterms:W3CDTF">2023-10-08T08:22:12Z</dcterms:created>
  <dcterms:modified xsi:type="dcterms:W3CDTF">2023-10-08T12:02:34Z</dcterms:modified>
</cp:coreProperties>
</file>

<file path=docProps/thumbnail.jpeg>
</file>